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11" r:id="rId23"/>
    <p:sldId id="312" r:id="rId24"/>
    <p:sldId id="313" r:id="rId25"/>
    <p:sldId id="314" r:id="rId26"/>
    <p:sldId id="310" r:id="rId27"/>
    <p:sldId id="308" r:id="rId28"/>
    <p:sldId id="30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68" r:id="rId46"/>
    <p:sldId id="267" r:id="rId47"/>
    <p:sldId id="264" r:id="rId48"/>
    <p:sldId id="263" r:id="rId49"/>
    <p:sldId id="258" r:id="rId50"/>
    <p:sldId id="259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20" autoAdjust="0"/>
  </p:normalViewPr>
  <p:slideViewPr>
    <p:cSldViewPr snapToGrid="0">
      <p:cViewPr varScale="1">
        <p:scale>
          <a:sx n="60" d="100"/>
          <a:sy n="60" d="100"/>
        </p:scale>
        <p:origin x="11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0A21E1-4AD6-EA31-0898-523063E7F2FF}"/>
              </a:ext>
            </a:extLst>
          </p:cNvPr>
          <p:cNvSpPr txBox="1"/>
          <p:nvPr/>
        </p:nvSpPr>
        <p:spPr>
          <a:xfrm>
            <a:off x="161852" y="1108314"/>
            <a:ext cx="854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B5327-ADE8-534E-C883-12B439D95ED9}"/>
              </a:ext>
            </a:extLst>
          </p:cNvPr>
          <p:cNvSpPr txBox="1"/>
          <p:nvPr/>
        </p:nvSpPr>
        <p:spPr>
          <a:xfrm>
            <a:off x="4038784" y="477366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Edot</a:t>
            </a:r>
            <a:r>
              <a:rPr lang="it-IT" dirty="0"/>
              <a:t> = A *e </a:t>
            </a:r>
            <a:r>
              <a:rPr lang="it-IT" dirty="0" err="1"/>
              <a:t>e</a:t>
            </a:r>
            <a:r>
              <a:rPr lang="it-IT" dirty="0"/>
              <a:t> mettere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C911E-683E-DBF9-4138-15A77CA8C5A9}"/>
              </a:ext>
            </a:extLst>
          </p:cNvPr>
          <p:cNvSpPr txBox="1"/>
          <p:nvPr/>
        </p:nvSpPr>
        <p:spPr>
          <a:xfrm>
            <a:off x="2803611" y="432485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Epsilon </a:t>
            </a:r>
            <a:r>
              <a:rPr lang="it-IT" dirty="0" err="1"/>
              <a:t>between</a:t>
            </a:r>
            <a:r>
              <a:rPr lang="it-IT" dirty="0"/>
              <a:t> 0 and 1 , a &gt;0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DE5E1-3B81-999F-A080-049A580F0025}"/>
              </a:ext>
            </a:extLst>
          </p:cNvPr>
          <p:cNvSpPr txBox="1"/>
          <p:nvPr/>
        </p:nvSpPr>
        <p:spPr>
          <a:xfrm>
            <a:off x="2803611" y="3737117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K2 time </a:t>
            </a:r>
            <a:r>
              <a:rPr lang="it-IT" dirty="0" err="1"/>
              <a:t>variyng</a:t>
            </a:r>
            <a:r>
              <a:rPr lang="it-IT" dirty="0"/>
              <a:t> so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guarantee</a:t>
            </a:r>
            <a:r>
              <a:rPr lang="it-IT" dirty="0"/>
              <a:t> AS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indeed</a:t>
            </a:r>
            <a:r>
              <a:rPr lang="it-IT" dirty="0"/>
              <a:t> yes cause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doing</a:t>
            </a:r>
            <a:r>
              <a:rPr lang="it-IT" dirty="0"/>
              <a:t> </a:t>
            </a:r>
            <a:r>
              <a:rPr lang="it-IT" dirty="0" err="1"/>
              <a:t>rectilinear</a:t>
            </a:r>
            <a:r>
              <a:rPr lang="it-IT" dirty="0"/>
              <a:t> and </a:t>
            </a:r>
            <a:r>
              <a:rPr lang="it-IT" dirty="0" err="1"/>
              <a:t>circular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D78B8-B97E-1857-69A2-0BAD7D318C15}"/>
              </a:ext>
            </a:extLst>
          </p:cNvPr>
          <p:cNvSpPr txBox="1"/>
          <p:nvPr/>
        </p:nvSpPr>
        <p:spPr>
          <a:xfrm>
            <a:off x="3048000" y="31520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AB936-903C-F7C9-37B9-B3561859924C}"/>
              </a:ext>
            </a:extLst>
          </p:cNvPr>
          <p:cNvSpPr txBox="1"/>
          <p:nvPr/>
        </p:nvSpPr>
        <p:spPr>
          <a:xfrm>
            <a:off x="447945" y="23812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Put controller </a:t>
            </a:r>
            <a:r>
              <a:rPr lang="it-IT" dirty="0" err="1"/>
              <a:t>formulas</a:t>
            </a:r>
            <a:r>
              <a:rPr lang="it-IT" dirty="0"/>
              <a:t> , u1 u2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12"/>
            <a:ext cx="6096000" cy="316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5512"/>
            <a:ext cx="6040386" cy="3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41929"/>
            <a:ext cx="74331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86813-17C7-E876-0858-E83983F9CADB}"/>
              </a:ext>
            </a:extLst>
          </p:cNvPr>
          <p:cNvSpPr txBox="1"/>
          <p:nvPr/>
        </p:nvSpPr>
        <p:spPr>
          <a:xfrm>
            <a:off x="4572000" y="2849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CBED3-1C92-0426-CF78-0BA7896F8F3F}"/>
              </a:ext>
            </a:extLst>
          </p:cNvPr>
          <p:cNvSpPr txBox="1"/>
          <p:nvPr/>
        </p:nvSpPr>
        <p:spPr>
          <a:xfrm>
            <a:off x="4043369" y="3749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Epsilon tra 0 e 1 , b &gt;0 , legame b 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C0E30-7349-0326-5F8A-D544FEFDBE7F}"/>
              </a:ext>
            </a:extLst>
          </p:cNvPr>
          <p:cNvSpPr txBox="1"/>
          <p:nvPr/>
        </p:nvSpPr>
        <p:spPr>
          <a:xfrm>
            <a:off x="3493441" y="1737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Put controller </a:t>
            </a:r>
            <a:r>
              <a:rPr lang="it-IT" dirty="0" err="1"/>
              <a:t>formulas</a:t>
            </a:r>
            <a:r>
              <a:rPr lang="it-IT" dirty="0"/>
              <a:t> , u1 u2</a:t>
            </a:r>
          </a:p>
        </p:txBody>
      </p: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807"/>
            <a:ext cx="6096000" cy="3203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12"/>
            <a:ext cx="60960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652642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DAFCBC-63E7-3709-3C06-370C45B407D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E86BB-0159-0278-5925-B9D062237D0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753726" y="1957137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D94C6-4E70-A36F-8F8D-0310F553CFF3}"/>
              </a:ext>
            </a:extLst>
          </p:cNvPr>
          <p:cNvSpPr txBox="1"/>
          <p:nvPr/>
        </p:nvSpPr>
        <p:spPr>
          <a:xfrm>
            <a:off x="2486526" y="1892969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121E6-DC29-35E9-E836-BBA5229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A8BFA-045A-35C9-82FC-3F0F2169C7A6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DD7EE-1B8F-8D2C-3C4A-69D8B6CD41D7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8956B-0406-FE48-B044-0FDDE34EC1C3}"/>
              </a:ext>
            </a:extLst>
          </p:cNvPr>
          <p:cNvSpPr txBox="1"/>
          <p:nvPr/>
        </p:nvSpPr>
        <p:spPr>
          <a:xfrm>
            <a:off x="5406189" y="318941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 video with </a:t>
            </a:r>
            <a:r>
              <a:rPr lang="it-IT" dirty="0" err="1"/>
              <a:t>this</a:t>
            </a:r>
            <a:r>
              <a:rPr lang="it-IT" dirty="0"/>
              <a:t> new gains</a:t>
            </a:r>
          </a:p>
        </p:txBody>
      </p:sp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4" y="125164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4182508"/>
            <a:ext cx="5272388" cy="2597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6FC48-312B-96D4-2CE1-99618B17A07D}"/>
              </a:ext>
            </a:extLst>
          </p:cNvPr>
          <p:cNvSpPr txBox="1"/>
          <p:nvPr/>
        </p:nvSpPr>
        <p:spPr>
          <a:xfrm>
            <a:off x="1524000" y="1491916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251641"/>
            <a:ext cx="5272388" cy="268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40831-5E70-B95F-A4B9-774B852AF4C9}"/>
              </a:ext>
            </a:extLst>
          </p:cNvPr>
          <p:cNvSpPr txBox="1"/>
          <p:nvPr/>
        </p:nvSpPr>
        <p:spPr>
          <a:xfrm>
            <a:off x="6727395" y="1491916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D402-F250-8C08-D975-A2148BA90AA2}"/>
              </a:ext>
            </a:extLst>
          </p:cNvPr>
          <p:cNvSpPr txBox="1"/>
          <p:nvPr/>
        </p:nvSpPr>
        <p:spPr>
          <a:xfrm>
            <a:off x="96253" y="303195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aggressive , more </a:t>
            </a:r>
            <a:r>
              <a:rPr lang="it-IT" dirty="0" err="1"/>
              <a:t>reactive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95758-FED3-034D-997A-0DC34870445E}"/>
              </a:ext>
            </a:extLst>
          </p:cNvPr>
          <p:cNvSpPr txBox="1"/>
          <p:nvPr/>
        </p:nvSpPr>
        <p:spPr>
          <a:xfrm>
            <a:off x="6665274" y="285353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47EA-2527-BAA8-E95A-E544C7A9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63BB491-37CD-4597-AED6-BC6841F3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6EFE7-5A78-BBC8-E2EC-748A76D6C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1290356"/>
            <a:ext cx="5203395" cy="2597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A2E1EF-7E07-26EA-7D4C-1BFEDA241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51" y="1251641"/>
            <a:ext cx="5203395" cy="2636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42A-7648-D93A-0554-E4FA8BED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4182507"/>
            <a:ext cx="5256883" cy="2597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228D2-4129-EBCB-72E9-45B7355D8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2508"/>
            <a:ext cx="5272388" cy="2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50E99-649F-6E4A-71C5-CF7E731F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" y="317328"/>
            <a:ext cx="5944007" cy="29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30C2-F709-F744-77EC-6F4FC6D2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237"/>
            <a:ext cx="5933872" cy="300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CF0A3-3310-EC17-7B83-B5C0210B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" y="3523990"/>
            <a:ext cx="6005106" cy="296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20928-4271-3883-228B-FD149B55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37" y="3527876"/>
            <a:ext cx="6014935" cy="29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</TotalTime>
  <Words>890</Words>
  <Application>Microsoft Office PowerPoint</Application>
  <PresentationFormat>Widescreen</PresentationFormat>
  <Paragraphs>116</Paragraphs>
  <Slides>50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Control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447</cp:revision>
  <dcterms:created xsi:type="dcterms:W3CDTF">2023-05-17T11:15:50Z</dcterms:created>
  <dcterms:modified xsi:type="dcterms:W3CDTF">2025-01-07T21:42:24Z</dcterms:modified>
</cp:coreProperties>
</file>